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65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Sheet1!$A$3:$A$337</c:f>
              <c:numCache>
                <c:formatCode>yy</c:formatCode>
                <c:ptCount val="33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43039</c:v>
                </c:pt>
                <c:pt idx="332">
                  <c:v>43039</c:v>
                </c:pt>
                <c:pt idx="333">
                  <c:v>43069</c:v>
                </c:pt>
                <c:pt idx="334">
                  <c:v>43100</c:v>
                </c:pt>
              </c:numCache>
            </c:numRef>
          </c:cat>
          <c:val>
            <c:numRef>
              <c:f>Sheet1!$C$3:$C$337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Sheet1!$A$3:$A$337</c:f>
              <c:numCache>
                <c:formatCode>yy</c:formatCode>
                <c:ptCount val="33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43039</c:v>
                </c:pt>
                <c:pt idx="332">
                  <c:v>43039</c:v>
                </c:pt>
                <c:pt idx="333">
                  <c:v>43069</c:v>
                </c:pt>
                <c:pt idx="334">
                  <c:v>43100</c:v>
                </c:pt>
              </c:numCache>
            </c:numRef>
          </c:cat>
          <c:val>
            <c:numRef>
              <c:f>Sheet1!$B$3:$B$337</c:f>
              <c:numCache>
                <c:formatCode>0.00</c:formatCode>
                <c:ptCount val="335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143.27000000000001</c:v>
                </c:pt>
                <c:pt idx="324" formatCode="General">
                  <c:v>144.29</c:v>
                </c:pt>
                <c:pt idx="325" formatCode="General">
                  <c:v>144.94</c:v>
                </c:pt>
                <c:pt idx="326" formatCode="General">
                  <c:v>145.94999999999999</c:v>
                </c:pt>
                <c:pt idx="327" formatCode="General">
                  <c:v>146.78</c:v>
                </c:pt>
                <c:pt idx="328" formatCode="General">
                  <c:v>147.41999999999999</c:v>
                </c:pt>
                <c:pt idx="329" formatCode="General">
                  <c:v>146.29</c:v>
                </c:pt>
                <c:pt idx="330" formatCode="General">
                  <c:v>146.59</c:v>
                </c:pt>
                <c:pt idx="331" formatCode="General">
                  <c:v>146.96</c:v>
                </c:pt>
                <c:pt idx="332" formatCode="General">
                  <c:v>148</c:v>
                </c:pt>
                <c:pt idx="333" formatCode="General">
                  <c:v>148.5</c:v>
                </c:pt>
                <c:pt idx="334" formatCode="General">
                  <c:v>148.30000000000001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Sheet1!$A$3:$A$337</c:f>
              <c:numCache>
                <c:formatCode>"'"yy</c:formatCode>
                <c:ptCount val="33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  <c:pt idx="332">
                  <c:v>43039</c:v>
                </c:pt>
                <c:pt idx="333">
                  <c:v>43069</c:v>
                </c:pt>
                <c:pt idx="334">
                  <c:v>43100</c:v>
                </c:pt>
              </c:numCache>
            </c:numRef>
          </c:cat>
          <c:val>
            <c:numRef>
              <c:f>Sheet1!$C$3:$C$337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Sheet1!$A$3:$A$337</c:f>
              <c:numCache>
                <c:formatCode>"'"yy</c:formatCode>
                <c:ptCount val="33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  <c:pt idx="332">
                  <c:v>43039</c:v>
                </c:pt>
                <c:pt idx="333">
                  <c:v>43069</c:v>
                </c:pt>
                <c:pt idx="334">
                  <c:v>43100</c:v>
                </c:pt>
              </c:numCache>
            </c:numRef>
          </c:cat>
          <c:val>
            <c:numRef>
              <c:f>Sheet1!$B$3:$B$337</c:f>
              <c:numCache>
                <c:formatCode>0.00</c:formatCode>
                <c:ptCount val="335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126.49</c:v>
                </c:pt>
                <c:pt idx="323" formatCode="General">
                  <c:v>123.93</c:v>
                </c:pt>
                <c:pt idx="324" formatCode="General">
                  <c:v>124.84</c:v>
                </c:pt>
                <c:pt idx="325" formatCode="General">
                  <c:v>125.35</c:v>
                </c:pt>
                <c:pt idx="326" formatCode="General">
                  <c:v>126.16</c:v>
                </c:pt>
                <c:pt idx="327" formatCode="General">
                  <c:v>126.77</c:v>
                </c:pt>
                <c:pt idx="328" formatCode="General">
                  <c:v>127.1</c:v>
                </c:pt>
                <c:pt idx="329" formatCode="General">
                  <c:v>125.94</c:v>
                </c:pt>
                <c:pt idx="330" formatCode="General">
                  <c:v>126.14</c:v>
                </c:pt>
                <c:pt idx="331" formatCode="General">
                  <c:v>126.61</c:v>
                </c:pt>
                <c:pt idx="332" formatCode="General">
                  <c:v>127.62</c:v>
                </c:pt>
                <c:pt idx="333" formatCode="General">
                  <c:v>128.19999999999999</c:v>
                </c:pt>
                <c:pt idx="334" formatCode="General">
                  <c:v>128.19999999999999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Sheet1!$A$2:$A$336</c:f>
              <c:numCache>
                <c:formatCode>"'"yy</c:formatCode>
                <c:ptCount val="33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</c:numCache>
            </c:numRef>
          </c:cat>
          <c:val>
            <c:numRef>
              <c:f>Sheet1!$C$2:$C$336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Sheet1!$A$2:$A$336</c:f>
              <c:numCache>
                <c:formatCode>"'"yy</c:formatCode>
                <c:ptCount val="33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</c:numCache>
            </c:numRef>
          </c:cat>
          <c:val>
            <c:numRef>
              <c:f>Sheet1!$B$2:$B$336</c:f>
              <c:numCache>
                <c:formatCode>0.00</c:formatCode>
                <c:ptCount val="335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  <c:pt idx="326" formatCode="General">
                  <c:v>563.6</c:v>
                </c:pt>
                <c:pt idx="327" formatCode="General">
                  <c:v>564.1</c:v>
                </c:pt>
                <c:pt idx="328" formatCode="General">
                  <c:v>566.79999999999995</c:v>
                </c:pt>
                <c:pt idx="329" formatCode="General">
                  <c:v>570.5</c:v>
                </c:pt>
                <c:pt idx="330" formatCode="General">
                  <c:v>573</c:v>
                </c:pt>
                <c:pt idx="331" formatCode="General">
                  <c:v>569.1</c:v>
                </c:pt>
                <c:pt idx="332" formatCode="General">
                  <c:v>572.4</c:v>
                </c:pt>
                <c:pt idx="333" formatCode="General">
                  <c:v>568.29999999999995</c:v>
                </c:pt>
                <c:pt idx="334" formatCode="General">
                  <c:v>566.9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Sheet1!$C$2:$C$336</c:f>
              <c:numCache>
                <c:formatCode>General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Sheet1!$A$2:$A$335</c:f>
              <c:numCache>
                <c:formatCode>"'"yy</c:formatCode>
                <c:ptCount val="33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</c:numCache>
            </c:numRef>
          </c:cat>
          <c:val>
            <c:numRef>
              <c:f>Sheet1!$B$2:$B$336</c:f>
              <c:numCache>
                <c:formatCode>General</c:formatCode>
                <c:ptCount val="335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351.4</c:v>
                </c:pt>
                <c:pt idx="326">
                  <c:v>351.8</c:v>
                </c:pt>
                <c:pt idx="327">
                  <c:v>351.8</c:v>
                </c:pt>
                <c:pt idx="328">
                  <c:v>349.7</c:v>
                </c:pt>
                <c:pt idx="329">
                  <c:v>352.6</c:v>
                </c:pt>
                <c:pt idx="330">
                  <c:v>351.7</c:v>
                </c:pt>
                <c:pt idx="331">
                  <c:v>349.6</c:v>
                </c:pt>
                <c:pt idx="332">
                  <c:v>347.1</c:v>
                </c:pt>
                <c:pt idx="333">
                  <c:v>348.6</c:v>
                </c:pt>
                <c:pt idx="334">
                  <c:v>347.1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Sheet1!$A$3:$A$336</c:f>
              <c:numCache>
                <c:formatCode>"'"yy</c:formatCode>
                <c:ptCount val="33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  <c:pt idx="332">
                  <c:v>43039</c:v>
                </c:pt>
                <c:pt idx="333">
                  <c:v>43069</c:v>
                </c:pt>
              </c:numCache>
            </c:numRef>
          </c:cat>
          <c:val>
            <c:numRef>
              <c:f>Sheet1!$C$3:$C$336</c:f>
              <c:numCache>
                <c:formatCode>0</c:formatCode>
                <c:ptCount val="3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Sheet1!$A$3:$A$336</c:f>
              <c:numCache>
                <c:formatCode>"'"yy</c:formatCode>
                <c:ptCount val="33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  <c:pt idx="332">
                  <c:v>43039</c:v>
                </c:pt>
                <c:pt idx="333">
                  <c:v>43069</c:v>
                </c:pt>
              </c:numCache>
            </c:numRef>
          </c:cat>
          <c:val>
            <c:numRef>
              <c:f>Sheet1!$B$3:$B$336</c:f>
              <c:numCache>
                <c:formatCode>General</c:formatCode>
                <c:ptCount val="334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  <c:pt idx="325">
                  <c:v>471</c:v>
                </c:pt>
                <c:pt idx="326">
                  <c:v>471.3</c:v>
                </c:pt>
                <c:pt idx="327">
                  <c:v>472.2</c:v>
                </c:pt>
                <c:pt idx="328">
                  <c:v>475.1</c:v>
                </c:pt>
                <c:pt idx="329">
                  <c:v>476.4</c:v>
                </c:pt>
                <c:pt idx="330">
                  <c:v>477.4</c:v>
                </c:pt>
                <c:pt idx="331">
                  <c:v>477.8</c:v>
                </c:pt>
                <c:pt idx="332">
                  <c:v>479</c:v>
                </c:pt>
                <c:pt idx="333">
                  <c:v>481.9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Sheet1!$A$2:$A$336</c:f>
              <c:numCache>
                <c:formatCode>"'"yy</c:formatCode>
                <c:ptCount val="33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</c:numCache>
            </c:numRef>
          </c:cat>
          <c:val>
            <c:numRef>
              <c:f>Sheet1!$C$2:$C$336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Sheet1!$A$2:$A$336</c:f>
              <c:numCache>
                <c:formatCode>"'"yy</c:formatCode>
                <c:ptCount val="33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</c:numCache>
            </c:numRef>
          </c:cat>
          <c:val>
            <c:numRef>
              <c:f>Sheet1!$B$2:$B$336</c:f>
              <c:numCache>
                <c:formatCode>General</c:formatCode>
                <c:ptCount val="335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  <c:pt idx="326">
                  <c:v>24.7</c:v>
                </c:pt>
                <c:pt idx="327">
                  <c:v>24.8</c:v>
                </c:pt>
                <c:pt idx="328">
                  <c:v>24.7</c:v>
                </c:pt>
                <c:pt idx="329">
                  <c:v>25</c:v>
                </c:pt>
                <c:pt idx="330">
                  <c:v>25.5</c:v>
                </c:pt>
                <c:pt idx="331">
                  <c:v>24.8</c:v>
                </c:pt>
                <c:pt idx="332">
                  <c:v>24.5</c:v>
                </c:pt>
                <c:pt idx="333">
                  <c:v>24.7</c:v>
                </c:pt>
                <c:pt idx="334">
                  <c:v>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Sheet1!$C$2:$C$336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Sheet1!$B$2:$B$336</c:f>
              <c:numCache>
                <c:formatCode>General</c:formatCode>
                <c:ptCount val="335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781.7</c:v>
                </c:pt>
                <c:pt idx="326">
                  <c:v>779.1</c:v>
                </c:pt>
                <c:pt idx="327">
                  <c:v>781</c:v>
                </c:pt>
                <c:pt idx="328" formatCode="0.0">
                  <c:v>783.6</c:v>
                </c:pt>
                <c:pt idx="329">
                  <c:v>781.7</c:v>
                </c:pt>
                <c:pt idx="330">
                  <c:v>785.3</c:v>
                </c:pt>
                <c:pt idx="331">
                  <c:v>786.1</c:v>
                </c:pt>
                <c:pt idx="332">
                  <c:v>786.7</c:v>
                </c:pt>
                <c:pt idx="333">
                  <c:v>787.4</c:v>
                </c:pt>
                <c:pt idx="334">
                  <c:v>787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Sheet1!$A$3:$A$334</c:f>
              <c:numCache>
                <c:formatCode>"'"yy</c:formatCode>
                <c:ptCount val="332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</c:numCache>
            </c:numRef>
          </c:cat>
          <c:val>
            <c:numRef>
              <c:f>Sheet1!$C$3:$C$336</c:f>
              <c:numCache>
                <c:formatCode>0</c:formatCode>
                <c:ptCount val="3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Sheet1!$A$3:$A$335</c:f>
              <c:numCache>
                <c:formatCode>"'"yy</c:formatCode>
                <c:ptCount val="33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  <c:pt idx="331">
                  <c:v>43008</c:v>
                </c:pt>
                <c:pt idx="332">
                  <c:v>43039</c:v>
                </c:pt>
              </c:numCache>
            </c:numRef>
          </c:cat>
          <c:val>
            <c:numRef>
              <c:f>Sheet1!$B$3:$B$336</c:f>
              <c:numCache>
                <c:formatCode>General</c:formatCode>
                <c:ptCount val="334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  <c:pt idx="325">
                  <c:v>58.2</c:v>
                </c:pt>
                <c:pt idx="326">
                  <c:v>58.4</c:v>
                </c:pt>
                <c:pt idx="327">
                  <c:v>58.3</c:v>
                </c:pt>
                <c:pt idx="328">
                  <c:v>58.2</c:v>
                </c:pt>
                <c:pt idx="329">
                  <c:v>57.2</c:v>
                </c:pt>
                <c:pt idx="330">
                  <c:v>57.2</c:v>
                </c:pt>
                <c:pt idx="331">
                  <c:v>64.5</c:v>
                </c:pt>
                <c:pt idx="332">
                  <c:v>63.1</c:v>
                </c:pt>
                <c:pt idx="333">
                  <c:v>60.4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Sheet1!$A$2:$A$335</c:f>
              <c:numCache>
                <c:formatCode>"'"yy</c:formatCode>
                <c:ptCount val="33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</c:numCache>
            </c:numRef>
          </c:cat>
          <c:val>
            <c:numRef>
              <c:f>Sheet1!$C$2:$C$336</c:f>
              <c:numCache>
                <c:formatCode>0</c:formatCode>
                <c:ptCount val="3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Sheet1!$A$2:$A$333</c:f>
              <c:numCache>
                <c:formatCode>"'"yy</c:formatCode>
                <c:ptCount val="33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</c:numCache>
            </c:numRef>
          </c:cat>
          <c:val>
            <c:numRef>
              <c:f>Sheet1!$B$2:$B$336</c:f>
              <c:numCache>
                <c:formatCode>General</c:formatCode>
                <c:ptCount val="335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186.6</c:v>
                </c:pt>
                <c:pt idx="326">
                  <c:v>187.4</c:v>
                </c:pt>
                <c:pt idx="327">
                  <c:v>187</c:v>
                </c:pt>
                <c:pt idx="328">
                  <c:v>187</c:v>
                </c:pt>
                <c:pt idx="329">
                  <c:v>187.4</c:v>
                </c:pt>
                <c:pt idx="330">
                  <c:v>186.7</c:v>
                </c:pt>
                <c:pt idx="331">
                  <c:v>186.3</c:v>
                </c:pt>
                <c:pt idx="332">
                  <c:v>186.3</c:v>
                </c:pt>
                <c:pt idx="333">
                  <c:v>186.3</c:v>
                </c:pt>
                <c:pt idx="334">
                  <c:v>187.8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1/5/2018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January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7726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3089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5657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9090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November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384567"/>
              </p:ext>
            </p:extLst>
          </p:nvPr>
        </p:nvGraphicFramePr>
        <p:xfrm>
          <a:off x="477100" y="1302679"/>
          <a:ext cx="8217231" cy="477041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October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Employment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November 2017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568,300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566,900 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348,600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347,100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479,000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481,900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787,400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787,000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186,300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187,800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63,100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December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266589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December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9351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5680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94537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741772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56501" cy="1419726"/>
            <a:chOff x="5354052" y="2045066"/>
            <a:chExt cx="355650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337041" y="2667252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776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323</cp:revision>
  <cp:lastPrinted>2017-10-11T20:00:07Z</cp:lastPrinted>
  <dcterms:created xsi:type="dcterms:W3CDTF">2011-11-02T14:24:24Z</dcterms:created>
  <dcterms:modified xsi:type="dcterms:W3CDTF">2018-01-05T20:45:31Z</dcterms:modified>
</cp:coreProperties>
</file>